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57" r:id="rId7"/>
    <p:sldId id="270" r:id="rId8"/>
    <p:sldId id="258" r:id="rId9"/>
    <p:sldId id="271" r:id="rId10"/>
    <p:sldId id="272" r:id="rId11"/>
    <p:sldId id="259" r:id="rId12"/>
    <p:sldId id="260" r:id="rId13"/>
    <p:sldId id="273" r:id="rId14"/>
    <p:sldId id="261" r:id="rId15"/>
    <p:sldId id="274" r:id="rId16"/>
    <p:sldId id="275" r:id="rId17"/>
    <p:sldId id="276" r:id="rId18"/>
    <p:sldId id="267" r:id="rId19"/>
    <p:sldId id="268" r:id="rId20"/>
    <p:sldId id="266" r:id="rId21"/>
    <p:sldId id="26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022F-97DF-49C8-9E44-09017CD0A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33D1F-9A6F-46CC-99E3-72E0F59FC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F24FD-51D4-4CBA-9AF9-FCFB7997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07B06-0CD0-4E61-A07B-9DA42DBB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D3076-BCB0-4D14-AB0A-E655A92F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E3C1-F094-4193-B07F-09791245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E8B3B-270B-4FB3-A416-7E9787660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4579-ED32-4369-9385-00E21F17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04AF-875E-43B6-9445-D755E49B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D9FA-5F7C-460F-BDED-CC3A9273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8A472-2E67-449F-8D67-F9A9D8BD6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79FE6-4918-4B3F-A859-F2A7B179C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C7F77-EE18-4981-897D-163C5899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E54A-4DAC-4E8B-9284-E1E1B2AE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332B7-7179-46F6-9A47-23670B15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E9BE-1499-48B0-ACC8-606636C2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08FA-6C0A-4A68-9125-FAA716F0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898D-A826-4E1C-907F-C7432097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028D-A38B-4A12-87B0-7FA4DD74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DEC8-E174-4ADF-A399-589C2D93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0D056-0E11-4F2F-A2C7-065BCEF0A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3F643-4100-4720-9E36-11B1D3B8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40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BAE3E-1317-476E-908C-D57CF52A3B3B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59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FE7A76-059D-4419-A59B-7D54E44FB0ED}"/>
              </a:ext>
            </a:extLst>
          </p:cNvPr>
          <p:cNvCxnSpPr/>
          <p:nvPr userDrawn="1"/>
        </p:nvCxnSpPr>
        <p:spPr>
          <a:xfrm>
            <a:off x="2497394" y="2792359"/>
            <a:ext cx="7275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32CB-B3E7-4C16-BCB6-A0FC5624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50DC-CA63-4B9F-8763-70CB530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D2D3A-9741-475D-AA47-3E584B8F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B2A75-0D35-491B-AD8E-8577FA05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8A34-A657-465E-82E3-49A8DAEB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2AAEA-15A8-4C6C-BBA9-20C439EE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407-4EC7-47E8-B167-ED51FADD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5D909-63C7-4BAB-99A0-6D6E10A7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13781-35BC-45F8-BFEF-4F5A85E5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0704B-C817-4350-A860-3E4830508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5ABB1-8F18-45ED-838A-5B6E91EC0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D4E47-3D34-4D74-AB7B-FA12BE2F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6F687-0562-4B5D-95DA-32D5CE13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8ECE4-7C56-40C5-9AC5-F2E9E331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2ACE-45EA-447B-BDFC-FF951001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4BF45-0F6A-4237-9C41-53A3ACA2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C5E42-BF4F-4698-AE58-E7723C7B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0545B-65E5-420C-8B9C-DF510E81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ABB77-5EEB-418F-92C6-354EBD6B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B096-AB41-4065-92BF-8AFCDF43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96C0-3498-40E7-A393-FE2E8C7A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1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D8BE-15D0-4F0D-AE79-F706BF81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2BC6-5A41-498D-A0A7-E23B7D72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B36D9-8C99-42DE-B026-23FC712F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2B2E4-EAAE-42C5-8AB6-D7C562DD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EDC4B-2679-4345-9738-D4E50294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EBE45-5E05-475F-825D-B9D040F1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F1A7-19AB-487A-ABE5-61AAFF74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7AEF8-7A6D-472E-A8B9-A54A4B35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967C-F587-459F-A4F4-62BB6C6C4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278DC-7C44-4FC4-8998-BA0C2604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C596D-289C-4E72-AD3B-046FCFE1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DA76A-C15A-478F-A42A-AFE07DEB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4DBCA-EE91-467E-8A82-4E75E06F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0BD0E-CE04-43C7-B040-64891B13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28156-C1AE-44CA-98CC-7675B3F91532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59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.png"/><Relationship Id="rId5" Type="http://schemas.openxmlformats.org/officeDocument/2006/relationships/slide" Target="slide11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eoptimer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8F9-85AE-42D1-9B1F-01582F05D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Marketing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396EB-2EB3-4A1B-89BC-73828CF8E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Client Name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Insert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DAE77-8218-4F3F-8326-5447701AF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49AE-DCD6-46DA-AFA1-F95E91EC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0B504-5181-48D2-81D6-960D525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Website Load Speed Performance</a:t>
            </a:r>
          </a:p>
          <a:p>
            <a:r>
              <a:rPr lang="en-US" dirty="0">
                <a:latin typeface="+mn-lt"/>
              </a:rPr>
              <a:t>Insert speed test results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Broken Links</a:t>
            </a:r>
          </a:p>
          <a:p>
            <a:r>
              <a:rPr lang="en-US" dirty="0">
                <a:latin typeface="+mn-lt"/>
              </a:rPr>
              <a:t>Insert findings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6A509-F0B0-4D24-9351-892FE1FE16C5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SEOptimer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89150-4E4A-49E4-B0B4-5DD3981C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3B6E-A39D-44D8-ADF1-3C4BBBB6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and Paid Media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6AE44D-81EC-4AFD-BAE0-C90D05D5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Google Ads Campaign Insights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17E36-F6A6-4992-B0B7-40865892AC64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Google 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46FCC-D8C4-4706-AD25-6980B4522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BE5A-27BF-41D7-A14D-EA3F7EFC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0F99A-B07C-45A1-8EAC-CAE4607A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Organic Social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6D907-00AC-4312-8A3B-557BA434853B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social 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1BB1A-DE32-4F17-A0FE-E13568E1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BE5A-27BF-41D7-A14D-EA3F7EFC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0F99A-B07C-45A1-8EAC-CAE4607A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Paid Social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Earned Social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6D907-00AC-4312-8A3B-557BA434853B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social 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12F7E-D6E4-4CCE-A070-FDCD59494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1DF4-B775-499D-BC55-9D4AA9D2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Marketing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CC1FDD-93EF-4F0C-9B8F-9228B3A1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Email Campaign Performance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80750-6304-487A-BD71-DB86E827B109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ESP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E4F4D-46CD-4761-AADF-42FC4CFC0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1DF4-B775-499D-BC55-9D4AA9D2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Marketing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CC1FDD-93EF-4F0C-9B8F-9228B3A1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Content Performance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Contact List Quality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80750-6304-487A-BD71-DB86E827B109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ESP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67FC3-99CA-4DA0-8315-DD227473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65604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F127-5DD9-4EB1-A1FA-73759FA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3DB8E-D743-4802-A165-F555E797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Insert recommendation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Insert recommendation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Insert recommendation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Insert recommendation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Insert recommendation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60223-DCE5-431A-9419-5E98EEEC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10589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F127-5DD9-4EB1-A1FA-73759FA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3DB8E-D743-4802-A165-F555E797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2406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Further stakeholder review sessions (if needed)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Formulate Digital Marketing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Plan Implementation Roadmap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Begin short term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B1BFA-D515-4B8B-8051-A4497C3D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D97C-31ED-42D2-8949-AA567A09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7FFB-4E53-4667-959B-C97012F4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hlinkClick r:id="rId2" action="ppaction://hlinksldjump"/>
              </a:rPr>
              <a:t>Our Process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3" action="ppaction://hlinksldjump"/>
              </a:rPr>
              <a:t>Website Audit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4" action="ppaction://hlinksldjump"/>
              </a:rPr>
              <a:t>SEO Audit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5" action="ppaction://hlinksldjump"/>
              </a:rPr>
              <a:t>SEM and Paid Media Audit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6" action="ppaction://hlinksldjump"/>
              </a:rPr>
              <a:t>Social Media Audit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7" action="ppaction://hlinksldjump"/>
              </a:rPr>
              <a:t>Email Marketing Audit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8" action="ppaction://hlinksldjump"/>
              </a:rPr>
              <a:t>Key Recommendations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9" action="ppaction://hlinksldjump"/>
              </a:rPr>
              <a:t>Next Steps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10" action="ppaction://hlinksldjump"/>
              </a:rPr>
              <a:t>Appendix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991F1-4A3F-4819-B367-4B43364172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8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B802-3739-4932-942B-3DC170A5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63688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04F8F-A123-41E6-B18D-9D795C84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2491B-E82E-4330-B1FE-4199E6DE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Add all your data slides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F7D0A-0E6C-47C1-95DD-4893EF25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87B911E-0AFB-41FD-B5E2-DF8AE345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40" y="1759974"/>
            <a:ext cx="6996520" cy="4501826"/>
          </a:xfrm>
          <a:prstGeom prst="rect">
            <a:avLst/>
          </a:prstGeom>
          <a:ln>
            <a:solidFill>
              <a:srgbClr val="5595DF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DF0F4D-89C5-406F-B2D5-CD044C92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time and automate your SEO Audit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F935413A-2D07-41EB-8C36-B6B841DDA586}"/>
              </a:ext>
            </a:extLst>
          </p:cNvPr>
          <p:cNvSpPr txBox="1"/>
          <p:nvPr/>
        </p:nvSpPr>
        <p:spPr>
          <a:xfrm>
            <a:off x="2251587" y="4994787"/>
            <a:ext cx="3680816" cy="369332"/>
          </a:xfrm>
          <a:prstGeom prst="rect">
            <a:avLst/>
          </a:prstGeom>
          <a:solidFill>
            <a:srgbClr val="5595D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Visit https://www.seoptimer.com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9E7BD-9D99-41C7-83F9-06EB88338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65AF3-596A-4F42-82C1-B9986347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Process</a:t>
            </a:r>
          </a:p>
        </p:txBody>
      </p:sp>
    </p:spTree>
    <p:extLst>
      <p:ext uri="{BB962C8B-B14F-4D97-AF65-F5344CB8AC3E}">
        <p14:creationId xmlns:p14="http://schemas.microsoft.com/office/powerpoint/2010/main" val="272157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0119C5-0106-45B9-9BDB-B8EA37AD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0BC6F-F9A0-47C2-823F-F76BE4B3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169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Describe the scope of the audit, time frame analyzed, who conducted the audit and any other relevant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4490F-2AF5-49F1-8E2D-FA574D63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3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A93A-D4E5-4126-9A40-537CA74E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</a:t>
            </a:r>
          </a:p>
        </p:txBody>
      </p:sp>
    </p:spTree>
    <p:extLst>
      <p:ext uri="{BB962C8B-B14F-4D97-AF65-F5344CB8AC3E}">
        <p14:creationId xmlns:p14="http://schemas.microsoft.com/office/powerpoint/2010/main" val="38865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DF6-EB68-4418-A186-1B1E5DB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ADE1-296C-4F34-89CD-ADC26041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Traffic Insights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8221A-195E-4D67-9C20-90AD56F4A1CD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Google Analytics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73607-A667-4D5A-813A-031869B94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DF6-EB68-4418-A186-1B1E5DB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ADE1-296C-4F34-89CD-ADC26041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UX Insights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8221A-195E-4D67-9C20-90AD56F4A1CD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Hotjar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5CC15-90E1-46AA-8F81-B80F3A61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6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49AE-DCD6-46DA-AFA1-F95E91EC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0B504-5181-48D2-81D6-960D525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Content Insights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6A509-F0B0-4D24-9351-892FE1FE16C5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SEOptimer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64404-5B35-41B9-82A5-12F2C952E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49AE-DCD6-46DA-AFA1-F95E91EC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0B504-5181-48D2-81D6-960D525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On-page SEO Insights</a:t>
            </a:r>
          </a:p>
          <a:p>
            <a:r>
              <a:rPr lang="en-US" dirty="0">
                <a:latin typeface="+mn-lt"/>
              </a:rPr>
              <a:t>Insight 1</a:t>
            </a:r>
          </a:p>
          <a:p>
            <a:r>
              <a:rPr lang="en-US" dirty="0">
                <a:latin typeface="+mn-lt"/>
              </a:rPr>
              <a:t>Insight 2</a:t>
            </a:r>
          </a:p>
          <a:p>
            <a:r>
              <a:rPr lang="en-US" dirty="0">
                <a:latin typeface="+mn-lt"/>
              </a:rPr>
              <a:t>Insight 3</a:t>
            </a:r>
          </a:p>
          <a:p>
            <a:r>
              <a:rPr lang="en-US" dirty="0">
                <a:latin typeface="+mn-lt"/>
              </a:rPr>
              <a:t>Insight 4</a:t>
            </a:r>
          </a:p>
          <a:p>
            <a:r>
              <a:rPr lang="en-US" dirty="0">
                <a:latin typeface="+mn-lt"/>
              </a:rPr>
              <a:t>Insight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6A509-F0B0-4D24-9351-892FE1FE16C5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from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SEOptimer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49957-75A9-4CF0-9955-C0DD88E52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6282368"/>
            <a:ext cx="1861062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314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Roboto Light</vt:lpstr>
      <vt:lpstr>Office Theme</vt:lpstr>
      <vt:lpstr>Digital Marketing Audit</vt:lpstr>
      <vt:lpstr>Contents</vt:lpstr>
      <vt:lpstr>Our Process</vt:lpstr>
      <vt:lpstr>Our Process</vt:lpstr>
      <vt:lpstr>The Audit</vt:lpstr>
      <vt:lpstr>Website Audit</vt:lpstr>
      <vt:lpstr>Website Audit</vt:lpstr>
      <vt:lpstr>SEO Audit</vt:lpstr>
      <vt:lpstr>SEO Audit</vt:lpstr>
      <vt:lpstr>SEO Audit</vt:lpstr>
      <vt:lpstr>SEM and Paid Media Audit</vt:lpstr>
      <vt:lpstr>Social Media Audit</vt:lpstr>
      <vt:lpstr>Social Media Audit</vt:lpstr>
      <vt:lpstr>Email Marketing Audit</vt:lpstr>
      <vt:lpstr>Email Marketing Audit</vt:lpstr>
      <vt:lpstr>Key Recommendations</vt:lpstr>
      <vt:lpstr>Key Recommendations</vt:lpstr>
      <vt:lpstr>Next Steps</vt:lpstr>
      <vt:lpstr>Next Steps</vt:lpstr>
      <vt:lpstr>Appendix</vt:lpstr>
      <vt:lpstr>Appendix</vt:lpstr>
      <vt:lpstr>Save time and automate your SEO Audit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Audit</dc:title>
  <dc:creator>Tim Hill</dc:creator>
  <cp:lastModifiedBy>Tim Hill</cp:lastModifiedBy>
  <cp:revision>9</cp:revision>
  <dcterms:created xsi:type="dcterms:W3CDTF">2020-07-22T02:20:52Z</dcterms:created>
  <dcterms:modified xsi:type="dcterms:W3CDTF">2020-07-28T02:47:24Z</dcterms:modified>
</cp:coreProperties>
</file>